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5" r:id="rId2"/>
    <p:sldId id="337" r:id="rId3"/>
    <p:sldId id="404" r:id="rId4"/>
    <p:sldId id="376" r:id="rId5"/>
    <p:sldId id="405" r:id="rId6"/>
    <p:sldId id="381" r:id="rId7"/>
    <p:sldId id="387" r:id="rId8"/>
    <p:sldId id="406" r:id="rId9"/>
    <p:sldId id="407" r:id="rId10"/>
    <p:sldId id="408" r:id="rId11"/>
    <p:sldId id="34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亮" initials="l亮" lastIdx="1" clrIdx="0">
    <p:extLst>
      <p:ext uri="{19B8F6BF-5375-455C-9EA6-DF929625EA0E}">
        <p15:presenceInfo xmlns:p15="http://schemas.microsoft.com/office/powerpoint/2012/main" userId="e2feb98fb59fd8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CC9900"/>
    <a:srgbClr val="FF330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7" d="100"/>
          <a:sy n="107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458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60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543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1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76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84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54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0" y="5894738"/>
            <a:ext cx="828000" cy="82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09300" y="946763"/>
            <a:ext cx="1025587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Intent Contrastive Learning with Cross Subsequences for Sequential Recommendation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liang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5536" y="5314268"/>
            <a:ext cx="1025587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WSDM 2024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691900-D562-691A-F8FF-D2C90049A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16488"/>
            <a:ext cx="12192000" cy="28401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7C94B7A-B94C-9524-0D3D-8560C37DE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632"/>
            <a:ext cx="12192000" cy="22036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6920D20-0918-5FD9-6B26-B0F26E72D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087" y="2744516"/>
            <a:ext cx="4769825" cy="41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7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endParaRPr lang="en-US" altLang="zh-CN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90C8CE-522D-4740-87AE-FA5055EF383B}"/>
              </a:ext>
            </a:extLst>
          </p:cNvPr>
          <p:cNvSpPr txBox="1"/>
          <p:nvPr/>
        </p:nvSpPr>
        <p:spPr>
          <a:xfrm>
            <a:off x="838200" y="2319009"/>
            <a:ext cx="38538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Details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They usually model each user interaction sequence individually and thus ignore the correlation between users with similar subsequence patterns.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intention to buy the same item in different contexts may be different.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664ED6D-497D-5199-09F6-76B57E8E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59" y="2085925"/>
            <a:ext cx="6362281" cy="38712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ACA9DA-D69D-BCB9-EF0F-72B82462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47" y="1299678"/>
            <a:ext cx="9688103" cy="55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标题 13">
            <a:extLst>
              <a:ext uri="{FF2B5EF4-FFF2-40B4-BE49-F238E27FC236}">
                <a16:creationId xmlns:a16="http://schemas.microsoft.com/office/drawing/2014/main" id="{CD7226A7-F228-B5D7-3673-357D483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2A474C-D390-55ED-5C1E-59A333CA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2" y="1865976"/>
            <a:ext cx="6685495" cy="42214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E30D16-BA24-B09D-8CF4-9415C362E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847" y="1507800"/>
            <a:ext cx="4809524" cy="5142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572FFFA-34A9-F182-048C-C8A037F45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638" y="2146856"/>
            <a:ext cx="5137931" cy="16858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A4A35C6-26B3-15BD-51FB-6A73C8C7E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517" y="4002228"/>
            <a:ext cx="4123809" cy="3428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A3F8124-AAE8-F684-096C-2BEC17FF9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517" y="4633530"/>
            <a:ext cx="4066667" cy="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2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标题 13">
            <a:extLst>
              <a:ext uri="{FF2B5EF4-FFF2-40B4-BE49-F238E27FC236}">
                <a16:creationId xmlns:a16="http://schemas.microsoft.com/office/drawing/2014/main" id="{CD7226A7-F228-B5D7-3673-357D483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2A474C-D390-55ED-5C1E-59A333CA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2" y="1865976"/>
            <a:ext cx="6685495" cy="422149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66A7959-34CC-F66E-E72A-1B4BD2444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481" y="1487719"/>
            <a:ext cx="4466667" cy="3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DBA19B2-7C6E-E92D-FD8C-E34ED701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481" y="1865976"/>
            <a:ext cx="4758976" cy="15993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3CE2A3-15AE-F504-BBDF-25FEB0503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481" y="3583520"/>
            <a:ext cx="4758976" cy="2440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FC3E42-C163-8CE7-EE73-1570365B1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481" y="3963314"/>
            <a:ext cx="4568965" cy="3800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5A1CE4-0345-EF8B-D910-0665A2C82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481" y="4337364"/>
            <a:ext cx="4590292" cy="7149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CDD794-D910-0F37-38E9-BD714B0AC6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4202" y="5052312"/>
            <a:ext cx="4628571" cy="4095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4ACFBF-5584-E89D-B2A2-2CCD68F10B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481" y="5618226"/>
            <a:ext cx="4628571" cy="3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948399-5806-56E5-71A5-CD5745ED2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524" y="2048047"/>
            <a:ext cx="6980952" cy="2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8D6501-63EB-1AC2-51C2-85DF93C12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1" y="1217614"/>
            <a:ext cx="10282518" cy="56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8C238D-108E-9393-7978-79321BBF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19" y="2380147"/>
            <a:ext cx="5202455" cy="27455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F8FA21-91B5-8992-4579-126A50498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18369"/>
            <a:ext cx="5313611" cy="46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FC39FE-F495-1C2B-A3EA-7784A8B8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35" y="1253474"/>
            <a:ext cx="5854265" cy="55290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5C39C2-ADC6-89AC-3894-BF2B1C9E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75646"/>
            <a:ext cx="5609352" cy="29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9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13818</TotalTime>
  <Words>63</Words>
  <Application>Microsoft Office PowerPoint</Application>
  <PresentationFormat>宽屏</PresentationFormat>
  <Paragraphs>24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Problem Statement</vt:lpstr>
      <vt:lpstr>Method</vt:lpstr>
      <vt:lpstr>Method</vt:lpstr>
      <vt:lpstr>Experiments</vt:lpstr>
      <vt:lpstr>Experiments</vt:lpstr>
      <vt:lpstr>Experiments</vt:lpstr>
      <vt:lpstr>Experiments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liang li</cp:lastModifiedBy>
  <cp:revision>2219</cp:revision>
  <dcterms:created xsi:type="dcterms:W3CDTF">2017-04-22T07:59:00Z</dcterms:created>
  <dcterms:modified xsi:type="dcterms:W3CDTF">2023-12-20T03:08:42Z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